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0bb97229a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0bb97229a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d335ffec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0d335ffec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0bb97229a5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0bb97229a5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0d335ffec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0d335ffec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0d335ffec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0d335ffec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0d335ffec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0d335ffec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idx="4294967295" type="ctrTitle"/>
          </p:nvPr>
        </p:nvSpPr>
        <p:spPr>
          <a:xfrm>
            <a:off x="0" y="494325"/>
            <a:ext cx="91440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900"/>
              <a:t>Номинация: </a:t>
            </a:r>
            <a:r>
              <a:rPr lang="ru" sz="3900"/>
              <a:t>Тела</a:t>
            </a:r>
            <a:r>
              <a:rPr lang="ru" sz="3900"/>
              <a:t> вращения вокруг нас</a:t>
            </a:r>
            <a:endParaRPr sz="3900"/>
          </a:p>
        </p:txBody>
      </p:sp>
      <p:sp>
        <p:nvSpPr>
          <p:cNvPr id="87" name="Google Shape;87;p13"/>
          <p:cNvSpPr txBox="1"/>
          <p:nvPr>
            <p:ph idx="4294967295" type="subTitle"/>
          </p:nvPr>
        </p:nvSpPr>
        <p:spPr>
          <a:xfrm>
            <a:off x="4171025" y="3669575"/>
            <a:ext cx="4368300" cy="6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aleway"/>
                <a:ea typeface="Raleway"/>
                <a:cs typeface="Raleway"/>
                <a:sym typeface="Raleway"/>
              </a:rPr>
              <a:t>Подготовил студент 2-го курса группы ИСП-23</a:t>
            </a:r>
            <a:r>
              <a:rPr lang="ru">
                <a:latin typeface="Raleway"/>
                <a:ea typeface="Raleway"/>
                <a:cs typeface="Raleway"/>
                <a:sym typeface="Raleway"/>
              </a:rPr>
              <a:t>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latin typeface="Raleway"/>
                <a:ea typeface="Raleway"/>
                <a:cs typeface="Raleway"/>
                <a:sym typeface="Raleway"/>
              </a:rPr>
              <a:t>Сучилин Михаил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825" y="1487850"/>
            <a:ext cx="2181724" cy="218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15100"/>
            <a:ext cx="1628401" cy="162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idx="4294967295" type="title"/>
          </p:nvPr>
        </p:nvSpPr>
        <p:spPr>
          <a:xfrm>
            <a:off x="660600" y="488900"/>
            <a:ext cx="29820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Люберцы</a:t>
            </a:r>
            <a:endParaRPr/>
          </a:p>
        </p:txBody>
      </p:sp>
      <p:sp>
        <p:nvSpPr>
          <p:cNvPr id="95" name="Google Shape;95;p14"/>
          <p:cNvSpPr txBox="1"/>
          <p:nvPr>
            <p:ph idx="4294967295" type="subTitle"/>
          </p:nvPr>
        </p:nvSpPr>
        <p:spPr>
          <a:xfrm>
            <a:off x="445950" y="1782975"/>
            <a:ext cx="2900400" cy="24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>
                <a:latin typeface="Raleway"/>
                <a:ea typeface="Raleway"/>
                <a:cs typeface="Raleway"/>
                <a:sym typeface="Raleway"/>
              </a:rPr>
              <a:t>Люберцы впервые упоминаются в 1623 году как деревня Либерицы. В 1632 году, после строительства храма Преображения Господня, становятся селом. В 1925 году получают статус города, и их история насчитывает почти четыре столетия.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5600" y="2072525"/>
            <a:ext cx="5459501" cy="307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5737" y="-2"/>
            <a:ext cx="2072525" cy="207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idx="4294967295" type="title"/>
          </p:nvPr>
        </p:nvSpPr>
        <p:spPr>
          <a:xfrm>
            <a:off x="460875" y="409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Памятник Юрию Гагарину в Люберцах</a:t>
            </a:r>
            <a:endParaRPr/>
          </a:p>
        </p:txBody>
      </p:sp>
      <p:sp>
        <p:nvSpPr>
          <p:cNvPr id="103" name="Google Shape;103;p15"/>
          <p:cNvSpPr txBox="1"/>
          <p:nvPr>
            <p:ph idx="4294967295" type="body"/>
          </p:nvPr>
        </p:nvSpPr>
        <p:spPr>
          <a:xfrm>
            <a:off x="523300" y="1576250"/>
            <a:ext cx="3518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>
                <a:latin typeface="Raleway"/>
                <a:ea typeface="Raleway"/>
                <a:cs typeface="Raleway"/>
                <a:sym typeface="Raleway"/>
              </a:rPr>
              <a:t>Памятник представляет собой скульптуру Юрия Гагарина в скафандре без шлема, стоящую на постаменте с шаром, изображающим Землю. Вокруг шара закручивается орбита, обозначающая путь космонавта. Таким образом, Гагарин как бы ступает по орбите. Копия этого памятника находится в Королевской Гринвичской обсерватории в Лондоне.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475" y="893213"/>
            <a:ext cx="2833524" cy="4250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0924" y="1487013"/>
            <a:ext cx="2439549" cy="24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idx="4294967295" type="body"/>
          </p:nvPr>
        </p:nvSpPr>
        <p:spPr>
          <a:xfrm>
            <a:off x="832750" y="1727725"/>
            <a:ext cx="5123400" cy="1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>
                <a:latin typeface="Raleway"/>
                <a:ea typeface="Raleway"/>
                <a:cs typeface="Raleway"/>
                <a:sym typeface="Raleway"/>
              </a:rPr>
              <a:t>В подмосковных Люберцах, где в 1951 году юный Юрий Гагарин окончил с отличием ремесленное училище №10, став квалифицированным формовщиком-литейщиком, в 1984 году появился памятник первому космонавту Земли. Монумент, созданный скульптором Анатолием Новиковым, установлен рядом с тем самым училищем, где начинался звездный путь Гагарина.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5949" y="1452638"/>
            <a:ext cx="2439549" cy="24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idx="4294967295" type="title"/>
          </p:nvPr>
        </p:nvSpPr>
        <p:spPr>
          <a:xfrm>
            <a:off x="460875" y="409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Значимость</a:t>
            </a:r>
            <a:endParaRPr/>
          </a:p>
        </p:txBody>
      </p:sp>
      <p:sp>
        <p:nvSpPr>
          <p:cNvPr id="117" name="Google Shape;117;p17"/>
          <p:cNvSpPr txBox="1"/>
          <p:nvPr>
            <p:ph idx="4294967295" type="body"/>
          </p:nvPr>
        </p:nvSpPr>
        <p:spPr>
          <a:xfrm>
            <a:off x="509125" y="1493850"/>
            <a:ext cx="5123400" cy="21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1600">
                <a:latin typeface="Raleway"/>
                <a:ea typeface="Raleway"/>
                <a:cs typeface="Raleway"/>
                <a:sym typeface="Raleway"/>
              </a:rPr>
              <a:t>Это место вызывает у меня теплые воспоминания. Здесь я часто собирался с друзьями и прекрасно проводил время. Атмосфера такая приятная, что сразу вспоминаются те беззаботные летние дни, когда не нужно было беспокоиться об учебе и работе.</a:t>
            </a:r>
            <a:endParaRPr b="1" sz="16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5949" y="1452638"/>
            <a:ext cx="2439549" cy="24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idx="4294967295" type="title"/>
          </p:nvPr>
        </p:nvSpPr>
        <p:spPr>
          <a:xfrm>
            <a:off x="619275" y="2134525"/>
            <a:ext cx="7688700" cy="10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100"/>
              <a:t>Спасибо за внимание!</a:t>
            </a:r>
            <a:endParaRPr sz="5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